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6" r:id="rId4"/>
  </p:sldMasterIdLst>
  <p:notesMasterIdLst>
    <p:notesMasterId r:id="rId12"/>
  </p:notesMasterIdLst>
  <p:sldIdLst>
    <p:sldId id="272" r:id="rId5"/>
    <p:sldId id="286" r:id="rId6"/>
    <p:sldId id="287" r:id="rId7"/>
    <p:sldId id="290" r:id="rId8"/>
    <p:sldId id="289" r:id="rId9"/>
    <p:sldId id="288" r:id="rId10"/>
    <p:sldId id="267" r:id="rId11"/>
  </p:sldIdLst>
  <p:sldSz cx="9144000" cy="5143500" type="screen16x9"/>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85E"/>
    <a:srgbClr val="F2EEEB"/>
    <a:srgbClr val="E6F4F5"/>
    <a:srgbClr val="B3DDE0"/>
    <a:srgbClr val="83DDE0"/>
    <a:srgbClr val="80C6CB"/>
    <a:srgbClr val="4DAFB6"/>
    <a:srgbClr val="1A98A1"/>
    <a:srgbClr val="FFF1E6"/>
    <a:srgbClr val="FFE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6E1967-C0E4-4474-BDE6-024DA6AF8072}" v="4" dt="2025-01-19T22:45:25.6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1041" autoAdjust="0"/>
  </p:normalViewPr>
  <p:slideViewPr>
    <p:cSldViewPr snapToGrid="0">
      <p:cViewPr varScale="1">
        <p:scale>
          <a:sx n="122" d="100"/>
          <a:sy n="122" d="100"/>
        </p:scale>
        <p:origin x="1320" y="33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Hudson" userId="fa62225a-b7f9-4ebf-908f-36a7d196a930" providerId="ADAL" clId="{F16E1967-C0E4-4474-BDE6-024DA6AF8072}"/>
    <pc:docChg chg="custSel addSld modSld">
      <pc:chgData name="Sarah Hudson" userId="fa62225a-b7f9-4ebf-908f-36a7d196a930" providerId="ADAL" clId="{F16E1967-C0E4-4474-BDE6-024DA6AF8072}" dt="2025-01-19T22:46:59.706" v="382" actId="1076"/>
      <pc:docMkLst>
        <pc:docMk/>
      </pc:docMkLst>
      <pc:sldChg chg="modSp mod">
        <pc:chgData name="Sarah Hudson" userId="fa62225a-b7f9-4ebf-908f-36a7d196a930" providerId="ADAL" clId="{F16E1967-C0E4-4474-BDE6-024DA6AF8072}" dt="2025-01-19T22:46:02.016" v="288" actId="20577"/>
        <pc:sldMkLst>
          <pc:docMk/>
          <pc:sldMk cId="4250675134" sldId="287"/>
        </pc:sldMkLst>
        <pc:spChg chg="mod">
          <ac:chgData name="Sarah Hudson" userId="fa62225a-b7f9-4ebf-908f-36a7d196a930" providerId="ADAL" clId="{F16E1967-C0E4-4474-BDE6-024DA6AF8072}" dt="2025-01-19T22:46:02.016" v="288" actId="20577"/>
          <ac:spMkLst>
            <pc:docMk/>
            <pc:sldMk cId="4250675134" sldId="287"/>
            <ac:spMk id="6" creationId="{3F4E19C3-BF60-F437-649B-E46CE6ED6363}"/>
          </ac:spMkLst>
        </pc:spChg>
      </pc:sldChg>
      <pc:sldChg chg="addSp delSp modSp new mod modClrScheme chgLayout">
        <pc:chgData name="Sarah Hudson" userId="fa62225a-b7f9-4ebf-908f-36a7d196a930" providerId="ADAL" clId="{F16E1967-C0E4-4474-BDE6-024DA6AF8072}" dt="2025-01-19T22:45:15.869" v="239" actId="20577"/>
        <pc:sldMkLst>
          <pc:docMk/>
          <pc:sldMk cId="3289305525" sldId="288"/>
        </pc:sldMkLst>
        <pc:spChg chg="add del mod">
          <ac:chgData name="Sarah Hudson" userId="fa62225a-b7f9-4ebf-908f-36a7d196a930" providerId="ADAL" clId="{F16E1967-C0E4-4474-BDE6-024DA6AF8072}" dt="2025-01-19T22:44:44.766" v="202" actId="478"/>
          <ac:spMkLst>
            <pc:docMk/>
            <pc:sldMk cId="3289305525" sldId="288"/>
            <ac:spMk id="4" creationId="{D9C93278-4D4F-3620-8CAB-5104A0ACFEEB}"/>
          </ac:spMkLst>
        </pc:spChg>
        <pc:spChg chg="add del mod ord">
          <ac:chgData name="Sarah Hudson" userId="fa62225a-b7f9-4ebf-908f-36a7d196a930" providerId="ADAL" clId="{F16E1967-C0E4-4474-BDE6-024DA6AF8072}" dt="2025-01-19T22:44:58.382" v="204" actId="700"/>
          <ac:spMkLst>
            <pc:docMk/>
            <pc:sldMk cId="3289305525" sldId="288"/>
            <ac:spMk id="5" creationId="{F948CF43-80E3-2840-92C2-441B1EFAF43A}"/>
          </ac:spMkLst>
        </pc:spChg>
        <pc:spChg chg="add del mod ord">
          <ac:chgData name="Sarah Hudson" userId="fa62225a-b7f9-4ebf-908f-36a7d196a930" providerId="ADAL" clId="{F16E1967-C0E4-4474-BDE6-024DA6AF8072}" dt="2025-01-19T22:44:58.382" v="204" actId="700"/>
          <ac:spMkLst>
            <pc:docMk/>
            <pc:sldMk cId="3289305525" sldId="288"/>
            <ac:spMk id="6" creationId="{3B9D888C-1FA3-2CAC-DEC2-B1CF5C88F8E1}"/>
          </ac:spMkLst>
        </pc:spChg>
        <pc:spChg chg="add mod">
          <ac:chgData name="Sarah Hudson" userId="fa62225a-b7f9-4ebf-908f-36a7d196a930" providerId="ADAL" clId="{F16E1967-C0E4-4474-BDE6-024DA6AF8072}" dt="2025-01-19T22:45:15.869" v="239" actId="20577"/>
          <ac:spMkLst>
            <pc:docMk/>
            <pc:sldMk cId="3289305525" sldId="288"/>
            <ac:spMk id="7" creationId="{FFC5680F-75C5-8882-7609-C0145A23DFAE}"/>
          </ac:spMkLst>
        </pc:spChg>
        <pc:spChg chg="add del mod">
          <ac:chgData name="Sarah Hudson" userId="fa62225a-b7f9-4ebf-908f-36a7d196a930" providerId="ADAL" clId="{F16E1967-C0E4-4474-BDE6-024DA6AF8072}" dt="2025-01-19T22:45:03.980" v="207"/>
          <ac:spMkLst>
            <pc:docMk/>
            <pc:sldMk cId="3289305525" sldId="288"/>
            <ac:spMk id="8" creationId="{AFE7BF3C-D69E-0F72-E931-2C3199F64751}"/>
          </ac:spMkLst>
        </pc:spChg>
        <pc:picChg chg="add del mod">
          <ac:chgData name="Sarah Hudson" userId="fa62225a-b7f9-4ebf-908f-36a7d196a930" providerId="ADAL" clId="{F16E1967-C0E4-4474-BDE6-024DA6AF8072}" dt="2025-01-19T22:44:59.959" v="205" actId="21"/>
          <ac:picMkLst>
            <pc:docMk/>
            <pc:sldMk cId="3289305525" sldId="288"/>
            <ac:picMk id="3" creationId="{C6B80E4E-9949-EAE4-E424-3B6F36916233}"/>
          </ac:picMkLst>
        </pc:picChg>
        <pc:picChg chg="add mod">
          <ac:chgData name="Sarah Hudson" userId="fa62225a-b7f9-4ebf-908f-36a7d196a930" providerId="ADAL" clId="{F16E1967-C0E4-4474-BDE6-024DA6AF8072}" dt="2025-01-19T22:45:03.980" v="207"/>
          <ac:picMkLst>
            <pc:docMk/>
            <pc:sldMk cId="3289305525" sldId="288"/>
            <ac:picMk id="9" creationId="{C6B80E4E-9949-EAE4-E424-3B6F36916233}"/>
          </ac:picMkLst>
        </pc:picChg>
      </pc:sldChg>
      <pc:sldChg chg="addSp delSp modSp new mod modClrScheme chgLayout">
        <pc:chgData name="Sarah Hudson" userId="fa62225a-b7f9-4ebf-908f-36a7d196a930" providerId="ADAL" clId="{F16E1967-C0E4-4474-BDE6-024DA6AF8072}" dt="2025-01-19T22:46:59.706" v="382" actId="1076"/>
        <pc:sldMkLst>
          <pc:docMk/>
          <pc:sldMk cId="3663730223" sldId="289"/>
        </pc:sldMkLst>
        <pc:spChg chg="del">
          <ac:chgData name="Sarah Hudson" userId="fa62225a-b7f9-4ebf-908f-36a7d196a930" providerId="ADAL" clId="{F16E1967-C0E4-4474-BDE6-024DA6AF8072}" dt="2025-01-19T22:40:04.948" v="4" actId="700"/>
          <ac:spMkLst>
            <pc:docMk/>
            <pc:sldMk cId="3663730223" sldId="289"/>
            <ac:spMk id="2" creationId="{8B9CC351-10A1-35CA-7698-E871E5B7D578}"/>
          </ac:spMkLst>
        </pc:spChg>
        <pc:spChg chg="del">
          <ac:chgData name="Sarah Hudson" userId="fa62225a-b7f9-4ebf-908f-36a7d196a930" providerId="ADAL" clId="{F16E1967-C0E4-4474-BDE6-024DA6AF8072}" dt="2025-01-19T22:40:04.948" v="4" actId="700"/>
          <ac:spMkLst>
            <pc:docMk/>
            <pc:sldMk cId="3663730223" sldId="289"/>
            <ac:spMk id="3" creationId="{BF99046B-4826-1FC7-D979-D6D6169D7B3B}"/>
          </ac:spMkLst>
        </pc:spChg>
        <pc:spChg chg="add del mod">
          <ac:chgData name="Sarah Hudson" userId="fa62225a-b7f9-4ebf-908f-36a7d196a930" providerId="ADAL" clId="{F16E1967-C0E4-4474-BDE6-024DA6AF8072}" dt="2025-01-19T22:45:21.667" v="241" actId="478"/>
          <ac:spMkLst>
            <pc:docMk/>
            <pc:sldMk cId="3663730223" sldId="289"/>
            <ac:spMk id="6" creationId="{267D174F-0D3D-F788-B269-7A10F853894C}"/>
          </ac:spMkLst>
        </pc:spChg>
        <pc:spChg chg="add mod">
          <ac:chgData name="Sarah Hudson" userId="fa62225a-b7f9-4ebf-908f-36a7d196a930" providerId="ADAL" clId="{F16E1967-C0E4-4474-BDE6-024DA6AF8072}" dt="2025-01-19T22:45:38.140" v="278" actId="20577"/>
          <ac:spMkLst>
            <pc:docMk/>
            <pc:sldMk cId="3663730223" sldId="289"/>
            <ac:spMk id="7" creationId="{8E013AF7-6F02-0FA0-14E0-F69983BE3102}"/>
          </ac:spMkLst>
        </pc:spChg>
        <pc:spChg chg="add del mod">
          <ac:chgData name="Sarah Hudson" userId="fa62225a-b7f9-4ebf-908f-36a7d196a930" providerId="ADAL" clId="{F16E1967-C0E4-4474-BDE6-024DA6AF8072}" dt="2025-01-19T22:45:25.664" v="243"/>
          <ac:spMkLst>
            <pc:docMk/>
            <pc:sldMk cId="3663730223" sldId="289"/>
            <ac:spMk id="8" creationId="{DF2F1E2F-9AC7-85A6-F9C2-AEB92F58C113}"/>
          </ac:spMkLst>
        </pc:spChg>
        <pc:picChg chg="add del mod">
          <ac:chgData name="Sarah Hudson" userId="fa62225a-b7f9-4ebf-908f-36a7d196a930" providerId="ADAL" clId="{F16E1967-C0E4-4474-BDE6-024DA6AF8072}" dt="2025-01-19T22:45:19.673" v="240" actId="21"/>
          <ac:picMkLst>
            <pc:docMk/>
            <pc:sldMk cId="3663730223" sldId="289"/>
            <ac:picMk id="5" creationId="{A196B447-E6F2-6C52-3201-B7743ADCD9B8}"/>
          </ac:picMkLst>
        </pc:picChg>
        <pc:picChg chg="add mod modCrop">
          <ac:chgData name="Sarah Hudson" userId="fa62225a-b7f9-4ebf-908f-36a7d196a930" providerId="ADAL" clId="{F16E1967-C0E4-4474-BDE6-024DA6AF8072}" dt="2025-01-19T22:46:59.706" v="382" actId="1076"/>
          <ac:picMkLst>
            <pc:docMk/>
            <pc:sldMk cId="3663730223" sldId="289"/>
            <ac:picMk id="9" creationId="{A196B447-E6F2-6C52-3201-B7743ADCD9B8}"/>
          </ac:picMkLst>
        </pc:picChg>
      </pc:sldChg>
      <pc:sldChg chg="addSp modSp new mod">
        <pc:chgData name="Sarah Hudson" userId="fa62225a-b7f9-4ebf-908f-36a7d196a930" providerId="ADAL" clId="{F16E1967-C0E4-4474-BDE6-024DA6AF8072}" dt="2025-01-19T22:46:42.263" v="376" actId="14100"/>
        <pc:sldMkLst>
          <pc:docMk/>
          <pc:sldMk cId="817692863" sldId="290"/>
        </pc:sldMkLst>
        <pc:spChg chg="add mod">
          <ac:chgData name="Sarah Hudson" userId="fa62225a-b7f9-4ebf-908f-36a7d196a930" providerId="ADAL" clId="{F16E1967-C0E4-4474-BDE6-024DA6AF8072}" dt="2025-01-19T22:46:42.263" v="376" actId="14100"/>
          <ac:spMkLst>
            <pc:docMk/>
            <pc:sldMk cId="817692863" sldId="290"/>
            <ac:spMk id="4" creationId="{8AB520A7-F5F9-6D58-1FA1-073BF3FBF8F2}"/>
          </ac:spMkLst>
        </pc:spChg>
        <pc:picChg chg="add mod">
          <ac:chgData name="Sarah Hudson" userId="fa62225a-b7f9-4ebf-908f-36a7d196a930" providerId="ADAL" clId="{F16E1967-C0E4-4474-BDE6-024DA6AF8072}" dt="2025-01-19T22:41:55.667" v="10" actId="1076"/>
          <ac:picMkLst>
            <pc:docMk/>
            <pc:sldMk cId="817692863" sldId="290"/>
            <ac:picMk id="3" creationId="{650770F9-2825-56FA-2950-39408D2A6A6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EB9A0463-1983-3E46-99C5-32C528FCD2D9}" type="datetimeFigureOut">
              <a:rPr lang="en-US" smtClean="0"/>
              <a:t>1/20/2025</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510314C-ACCF-F14B-86F0-95C0BE5F3339}" type="slidenum">
              <a:rPr lang="en-US" smtClean="0"/>
              <a:t>‹#›</a:t>
            </a:fld>
            <a:endParaRPr lang="en-US"/>
          </a:p>
        </p:txBody>
      </p:sp>
    </p:spTree>
    <p:extLst>
      <p:ext uri="{BB962C8B-B14F-4D97-AF65-F5344CB8AC3E}">
        <p14:creationId xmlns:p14="http://schemas.microsoft.com/office/powerpoint/2010/main" val="46581139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endParaRPr lang="en-AU">
              <a:latin typeface="Helvetica" pitchFamily="2" charset="0"/>
            </a:endParaRPr>
          </a:p>
        </p:txBody>
      </p:sp>
    </p:spTree>
    <p:extLst>
      <p:ext uri="{BB962C8B-B14F-4D97-AF65-F5344CB8AC3E}">
        <p14:creationId xmlns:p14="http://schemas.microsoft.com/office/powerpoint/2010/main" val="2218456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5FA63CE-3AE7-EDD1-87B2-DC8707624315}"/>
              </a:ext>
            </a:extLst>
          </p:cNvPr>
          <p:cNvPicPr>
            <a:picLocks noChangeAspect="1"/>
          </p:cNvPicPr>
          <p:nvPr userDrawn="1"/>
        </p:nvPicPr>
        <p:blipFill>
          <a:blip r:embed="rId2">
            <a:alphaModFix amt="85000"/>
          </a:blip>
          <a:srcRect b="85617"/>
          <a:stretch/>
        </p:blipFill>
        <p:spPr>
          <a:xfrm>
            <a:off x="0" y="-18063"/>
            <a:ext cx="9144000" cy="745011"/>
          </a:xfrm>
          <a:prstGeom prst="rect">
            <a:avLst/>
          </a:prstGeom>
        </p:spPr>
      </p:pic>
      <p:cxnSp>
        <p:nvCxnSpPr>
          <p:cNvPr id="10" name="Straight Connector 9">
            <a:extLst>
              <a:ext uri="{FF2B5EF4-FFF2-40B4-BE49-F238E27FC236}">
                <a16:creationId xmlns:a16="http://schemas.microsoft.com/office/drawing/2014/main" id="{C32A2531-856E-B7DE-2EF5-A9F3A6F69E1E}"/>
              </a:ext>
            </a:extLst>
          </p:cNvPr>
          <p:cNvCxnSpPr>
            <a:cxnSpLocks/>
          </p:cNvCxnSpPr>
          <p:nvPr userDrawn="1"/>
        </p:nvCxnSpPr>
        <p:spPr>
          <a:xfrm>
            <a:off x="0" y="724919"/>
            <a:ext cx="9144000" cy="0"/>
          </a:xfrm>
          <a:prstGeom prst="line">
            <a:avLst/>
          </a:prstGeom>
          <a:ln>
            <a:solidFill>
              <a:srgbClr val="FF831A"/>
            </a:solidFill>
          </a:ln>
        </p:spPr>
        <p:style>
          <a:lnRef idx="2">
            <a:schemeClr val="accent1"/>
          </a:lnRef>
          <a:fillRef idx="0">
            <a:schemeClr val="accent1"/>
          </a:fillRef>
          <a:effectRef idx="1">
            <a:schemeClr val="accent1"/>
          </a:effectRef>
          <a:fontRef idx="minor">
            <a:schemeClr val="tx1"/>
          </a:fontRef>
        </p:style>
      </p:cxnSp>
      <p:sp>
        <p:nvSpPr>
          <p:cNvPr id="7" name="Title 1">
            <a:extLst>
              <a:ext uri="{FF2B5EF4-FFF2-40B4-BE49-F238E27FC236}">
                <a16:creationId xmlns:a16="http://schemas.microsoft.com/office/drawing/2014/main" id="{364E75DD-4D78-283C-51A8-28DB2D7C867D}"/>
              </a:ext>
            </a:extLst>
          </p:cNvPr>
          <p:cNvSpPr>
            <a:spLocks noGrp="1"/>
          </p:cNvSpPr>
          <p:nvPr>
            <p:ph type="title"/>
          </p:nvPr>
        </p:nvSpPr>
        <p:spPr>
          <a:xfrm>
            <a:off x="473108" y="-18063"/>
            <a:ext cx="7105229" cy="746722"/>
          </a:xfrm>
          <a:prstGeom prst="rect">
            <a:avLst/>
          </a:prstGeom>
        </p:spPr>
        <p:txBody>
          <a:bodyPr anchor="b"/>
          <a:lstStyle>
            <a:lvl1pPr>
              <a:defRPr sz="2400" b="1" i="0">
                <a:solidFill>
                  <a:srgbClr val="00585E"/>
                </a:solidFill>
                <a:latin typeface="Aptos SemiBold" panose="020B0004020202020204" pitchFamily="34" charset="0"/>
              </a:defRPr>
            </a:lvl1pPr>
          </a:lstStyle>
          <a:p>
            <a:r>
              <a:rPr lang="en-US"/>
              <a:t>Click to edit Master title style</a:t>
            </a:r>
            <a:endParaRPr lang="en-US" dirty="0"/>
          </a:p>
        </p:txBody>
      </p:sp>
      <p:sp>
        <p:nvSpPr>
          <p:cNvPr id="13" name="Content Placeholder 2">
            <a:extLst>
              <a:ext uri="{FF2B5EF4-FFF2-40B4-BE49-F238E27FC236}">
                <a16:creationId xmlns:a16="http://schemas.microsoft.com/office/drawing/2014/main" id="{6EFDAD89-55EC-7F2F-4152-88B9DEAFA490}"/>
              </a:ext>
            </a:extLst>
          </p:cNvPr>
          <p:cNvSpPr>
            <a:spLocks noGrp="1"/>
          </p:cNvSpPr>
          <p:nvPr>
            <p:ph idx="1"/>
          </p:nvPr>
        </p:nvSpPr>
        <p:spPr>
          <a:xfrm>
            <a:off x="473106" y="939998"/>
            <a:ext cx="8421512" cy="3702605"/>
          </a:xfrm>
          <a:prstGeom prst="rect">
            <a:avLst/>
          </a:prstGeom>
        </p:spPr>
        <p:txBody>
          <a:bodyPr>
            <a:noAutofit/>
          </a:bodyPr>
          <a:lstStyle>
            <a:lvl1pPr>
              <a:buClr>
                <a:srgbClr val="FF831A"/>
              </a:buClr>
              <a:defRPr sz="1800"/>
            </a:lvl1pPr>
            <a:lvl2pPr>
              <a:buClr>
                <a:srgbClr val="FF831A"/>
              </a:buClr>
              <a:defRPr sz="1500"/>
            </a:lvl2pPr>
            <a:lvl3pPr>
              <a:defRPr sz="135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AFD1122C-E8BF-C452-D6C0-8A3CC6EEF470}"/>
              </a:ext>
            </a:extLst>
          </p:cNvPr>
          <p:cNvSpPr>
            <a:spLocks noGrp="1"/>
          </p:cNvSpPr>
          <p:nvPr>
            <p:ph type="sldNum" sz="quarter" idx="4"/>
          </p:nvPr>
        </p:nvSpPr>
        <p:spPr>
          <a:xfrm>
            <a:off x="3471743" y="4825365"/>
            <a:ext cx="2057400" cy="173124"/>
          </a:xfrm>
          <a:prstGeom prst="rect">
            <a:avLst/>
          </a:prstGeom>
        </p:spPr>
        <p:txBody>
          <a:bodyPr/>
          <a:lstStyle>
            <a:lvl1pPr algn="ctr">
              <a:defRPr sz="750">
                <a:solidFill>
                  <a:srgbClr val="1D252E"/>
                </a:solidFill>
              </a:defRPr>
            </a:lvl1pPr>
          </a:lstStyle>
          <a:p>
            <a:endParaRPr lang="en-AU">
              <a:latin typeface="Helvetica" pitchFamily="2" charset="0"/>
            </a:endParaRPr>
          </a:p>
        </p:txBody>
      </p:sp>
      <p:pic>
        <p:nvPicPr>
          <p:cNvPr id="2" name="Picture 1">
            <a:extLst>
              <a:ext uri="{FF2B5EF4-FFF2-40B4-BE49-F238E27FC236}">
                <a16:creationId xmlns:a16="http://schemas.microsoft.com/office/drawing/2014/main" id="{D773F4B8-8622-9740-9FB7-4C3DC35F994B}"/>
              </a:ext>
            </a:extLst>
          </p:cNvPr>
          <p:cNvPicPr>
            <a:picLocks noChangeAspect="1"/>
          </p:cNvPicPr>
          <p:nvPr userDrawn="1"/>
        </p:nvPicPr>
        <p:blipFill>
          <a:blip r:embed="rId3"/>
          <a:srcRect/>
          <a:stretch/>
        </p:blipFill>
        <p:spPr>
          <a:xfrm>
            <a:off x="7645481" y="188357"/>
            <a:ext cx="1257759" cy="442841"/>
          </a:xfrm>
          <a:prstGeom prst="rect">
            <a:avLst/>
          </a:prstGeom>
        </p:spPr>
      </p:pic>
    </p:spTree>
    <p:extLst>
      <p:ext uri="{BB962C8B-B14F-4D97-AF65-F5344CB8AC3E}">
        <p14:creationId xmlns:p14="http://schemas.microsoft.com/office/powerpoint/2010/main" val="260607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Logo copyrigh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3C89A2A-200C-E891-6582-E7FF563BB96A}"/>
              </a:ext>
            </a:extLst>
          </p:cNvPr>
          <p:cNvGrpSpPr/>
          <p:nvPr userDrawn="1"/>
        </p:nvGrpSpPr>
        <p:grpSpPr>
          <a:xfrm>
            <a:off x="0" y="-18063"/>
            <a:ext cx="9212402" cy="5179626"/>
            <a:chOff x="0" y="-24084"/>
            <a:chExt cx="12283202" cy="6906168"/>
          </a:xfrm>
        </p:grpSpPr>
        <p:pic>
          <p:nvPicPr>
            <p:cNvPr id="9" name="Picture 8">
              <a:extLst>
                <a:ext uri="{FF2B5EF4-FFF2-40B4-BE49-F238E27FC236}">
                  <a16:creationId xmlns:a16="http://schemas.microsoft.com/office/drawing/2014/main" id="{3BE7C2C3-DAA8-6AA9-5FC8-CF03C7919EA1}"/>
                </a:ext>
              </a:extLst>
            </p:cNvPr>
            <p:cNvPicPr>
              <a:picLocks noChangeAspect="1"/>
            </p:cNvPicPr>
            <p:nvPr userDrawn="1"/>
          </p:nvPicPr>
          <p:blipFill>
            <a:blip r:embed="rId2"/>
            <a:srcRect/>
            <a:stretch/>
          </p:blipFill>
          <p:spPr>
            <a:xfrm>
              <a:off x="0" y="-24084"/>
              <a:ext cx="12283202" cy="6906168"/>
            </a:xfrm>
            <a:prstGeom prst="rect">
              <a:avLst/>
            </a:prstGeom>
            <a:ln>
              <a:noFill/>
            </a:ln>
          </p:spPr>
        </p:pic>
        <p:sp>
          <p:nvSpPr>
            <p:cNvPr id="14" name="Rectangle 13">
              <a:extLst>
                <a:ext uri="{FF2B5EF4-FFF2-40B4-BE49-F238E27FC236}">
                  <a16:creationId xmlns:a16="http://schemas.microsoft.com/office/drawing/2014/main" id="{1439DDDB-1DAF-867D-A396-444E79A15AFA}"/>
                </a:ext>
              </a:extLst>
            </p:cNvPr>
            <p:cNvSpPr/>
            <p:nvPr userDrawn="1"/>
          </p:nvSpPr>
          <p:spPr>
            <a:xfrm>
              <a:off x="0" y="-24084"/>
              <a:ext cx="12283202" cy="6906168"/>
            </a:xfrm>
            <a:prstGeom prst="rect">
              <a:avLst/>
            </a:prstGeom>
            <a:solidFill>
              <a:schemeClr val="bg1">
                <a:alpha val="49412"/>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sz="1013"/>
            </a:p>
          </p:txBody>
        </p:sp>
      </p:grpSp>
      <p:pic>
        <p:nvPicPr>
          <p:cNvPr id="3" name="Picture 2">
            <a:extLst>
              <a:ext uri="{FF2B5EF4-FFF2-40B4-BE49-F238E27FC236}">
                <a16:creationId xmlns:a16="http://schemas.microsoft.com/office/drawing/2014/main" id="{EC3BEBAF-BA97-A5C9-410F-D577964BADF5}"/>
              </a:ext>
            </a:extLst>
          </p:cNvPr>
          <p:cNvPicPr>
            <a:picLocks noChangeAspect="1"/>
          </p:cNvPicPr>
          <p:nvPr userDrawn="1"/>
        </p:nvPicPr>
        <p:blipFill>
          <a:blip r:embed="rId3"/>
          <a:srcRect/>
          <a:stretch/>
        </p:blipFill>
        <p:spPr>
          <a:xfrm>
            <a:off x="3293546" y="1892595"/>
            <a:ext cx="2556906" cy="900254"/>
          </a:xfrm>
          <a:prstGeom prst="rect">
            <a:avLst/>
          </a:prstGeom>
        </p:spPr>
      </p:pic>
      <p:sp>
        <p:nvSpPr>
          <p:cNvPr id="4" name="TextBox 3">
            <a:extLst>
              <a:ext uri="{FF2B5EF4-FFF2-40B4-BE49-F238E27FC236}">
                <a16:creationId xmlns:a16="http://schemas.microsoft.com/office/drawing/2014/main" id="{0EF38640-F5A4-DF75-9D2D-09249EF0E6C7}"/>
              </a:ext>
            </a:extLst>
          </p:cNvPr>
          <p:cNvSpPr txBox="1"/>
          <p:nvPr userDrawn="1"/>
        </p:nvSpPr>
        <p:spPr>
          <a:xfrm>
            <a:off x="445910" y="3708400"/>
            <a:ext cx="8331201" cy="1323439"/>
          </a:xfrm>
          <a:prstGeom prst="rect">
            <a:avLst/>
          </a:prstGeom>
          <a:noFill/>
        </p:spPr>
        <p:txBody>
          <a:bodyPr wrap="square" rtlCol="0">
            <a:spAutoFit/>
          </a:bodyPr>
          <a:lstStyle/>
          <a:p>
            <a:pPr marL="0" lvl="1" algn="ctr" eaLnBrk="1" hangingPunct="1">
              <a:spcAft>
                <a:spcPts val="600"/>
              </a:spcAft>
            </a:pPr>
            <a:r>
              <a:rPr lang="en-AU" altLang="en-US" sz="1600" b="1" dirty="0"/>
              <a:t>© Arrow Energy Pty Ltd </a:t>
            </a:r>
            <a:fld id="{C2C66081-F791-4883-9C77-BA561E883B7F}" type="datetime3">
              <a:rPr lang="en-AU" altLang="en-US" sz="1600" b="1" smtClean="0"/>
              <a:t>20 January, 2025</a:t>
            </a:fld>
            <a:endParaRPr lang="en-AU" altLang="en-US" sz="1600" b="1" dirty="0"/>
          </a:p>
          <a:p>
            <a:pPr marL="0" lvl="1" algn="ctr" eaLnBrk="1" hangingPunct="1">
              <a:spcAft>
                <a:spcPts val="600"/>
              </a:spcAft>
            </a:pPr>
            <a:r>
              <a:rPr lang="en-AU" altLang="en-US" sz="900" dirty="0"/>
              <a:t>While Arrow Energy Pty Ltd has endeavoured to ensure that all information provided in this publication is accurate and up to date at the time of publication, it takes no responsibility for any error or omission relating to this information. Furthermore, the information provided shall not constitute financial product advice pursuant to the Australian Financial Services Licence held by Arrow Energy Pty </a:t>
            </a:r>
            <a:r>
              <a:rPr lang="en-AU" altLang="en-US" sz="900" dirty="0" err="1"/>
              <a:t>Ltd’s</a:t>
            </a:r>
            <a:r>
              <a:rPr lang="en-AU" altLang="en-US" sz="900" dirty="0"/>
              <a:t> related body corporate. To the maximum extent permitted by law, Arrow Energy Pty Ltd will not be liable for any cost, loss or damage (whether caused by negligence or otherwise) suffered by you through your use of this publication.</a:t>
            </a:r>
          </a:p>
          <a:p>
            <a:pPr algn="l"/>
            <a:endParaRPr lang="en-US" dirty="0" err="1"/>
          </a:p>
        </p:txBody>
      </p:sp>
    </p:spTree>
    <p:extLst>
      <p:ext uri="{BB962C8B-B14F-4D97-AF65-F5344CB8AC3E}">
        <p14:creationId xmlns:p14="http://schemas.microsoft.com/office/powerpoint/2010/main" val="4161789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Logo copyrigh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3C89A2A-200C-E891-6582-E7FF563BB96A}"/>
              </a:ext>
            </a:extLst>
          </p:cNvPr>
          <p:cNvGrpSpPr/>
          <p:nvPr userDrawn="1"/>
        </p:nvGrpSpPr>
        <p:grpSpPr>
          <a:xfrm>
            <a:off x="-34202" y="-18064"/>
            <a:ext cx="9212402" cy="5179626"/>
            <a:chOff x="0" y="-24084"/>
            <a:chExt cx="12283202" cy="6906168"/>
          </a:xfrm>
        </p:grpSpPr>
        <p:pic>
          <p:nvPicPr>
            <p:cNvPr id="9" name="Picture 8">
              <a:extLst>
                <a:ext uri="{FF2B5EF4-FFF2-40B4-BE49-F238E27FC236}">
                  <a16:creationId xmlns:a16="http://schemas.microsoft.com/office/drawing/2014/main" id="{3BE7C2C3-DAA8-6AA9-5FC8-CF03C7919EA1}"/>
                </a:ext>
              </a:extLst>
            </p:cNvPr>
            <p:cNvPicPr>
              <a:picLocks noChangeAspect="1"/>
            </p:cNvPicPr>
            <p:nvPr userDrawn="1"/>
          </p:nvPicPr>
          <p:blipFill>
            <a:blip r:embed="rId2"/>
            <a:srcRect/>
            <a:stretch/>
          </p:blipFill>
          <p:spPr>
            <a:xfrm>
              <a:off x="0" y="-24084"/>
              <a:ext cx="12283202" cy="6906168"/>
            </a:xfrm>
            <a:prstGeom prst="rect">
              <a:avLst/>
            </a:prstGeom>
            <a:ln>
              <a:noFill/>
            </a:ln>
          </p:spPr>
        </p:pic>
        <p:sp>
          <p:nvSpPr>
            <p:cNvPr id="14" name="Rectangle 13">
              <a:extLst>
                <a:ext uri="{FF2B5EF4-FFF2-40B4-BE49-F238E27FC236}">
                  <a16:creationId xmlns:a16="http://schemas.microsoft.com/office/drawing/2014/main" id="{1439DDDB-1DAF-867D-A396-444E79A15AFA}"/>
                </a:ext>
              </a:extLst>
            </p:cNvPr>
            <p:cNvSpPr/>
            <p:nvPr userDrawn="1"/>
          </p:nvSpPr>
          <p:spPr>
            <a:xfrm>
              <a:off x="0" y="-24084"/>
              <a:ext cx="12283202" cy="6906168"/>
            </a:xfrm>
            <a:prstGeom prst="rect">
              <a:avLst/>
            </a:prstGeom>
            <a:solidFill>
              <a:schemeClr val="bg1">
                <a:alpha val="49412"/>
              </a:schemeClr>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sz="1013"/>
            </a:p>
          </p:txBody>
        </p:sp>
      </p:grpSp>
      <p:pic>
        <p:nvPicPr>
          <p:cNvPr id="3" name="Picture 2">
            <a:extLst>
              <a:ext uri="{FF2B5EF4-FFF2-40B4-BE49-F238E27FC236}">
                <a16:creationId xmlns:a16="http://schemas.microsoft.com/office/drawing/2014/main" id="{EC3BEBAF-BA97-A5C9-410F-D577964BADF5}"/>
              </a:ext>
            </a:extLst>
          </p:cNvPr>
          <p:cNvPicPr>
            <a:picLocks noChangeAspect="1"/>
          </p:cNvPicPr>
          <p:nvPr userDrawn="1"/>
        </p:nvPicPr>
        <p:blipFill>
          <a:blip r:embed="rId3"/>
          <a:srcRect/>
          <a:stretch/>
        </p:blipFill>
        <p:spPr>
          <a:xfrm>
            <a:off x="2502906" y="1874072"/>
            <a:ext cx="3963089" cy="1395353"/>
          </a:xfrm>
          <a:prstGeom prst="rect">
            <a:avLst/>
          </a:prstGeom>
        </p:spPr>
      </p:pic>
    </p:spTree>
    <p:extLst>
      <p:ext uri="{BB962C8B-B14F-4D97-AF65-F5344CB8AC3E}">
        <p14:creationId xmlns:p14="http://schemas.microsoft.com/office/powerpoint/2010/main" val="42423795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543300" y="4786547"/>
            <a:ext cx="2057400" cy="273844"/>
          </a:xfrm>
          <a:prstGeom prst="rect">
            <a:avLst/>
          </a:prstGeom>
        </p:spPr>
        <p:txBody>
          <a:bodyPr vert="horz" lIns="91440" tIns="45720" rIns="91440" bIns="45720" rtlCol="0" anchor="ctr"/>
          <a:lstStyle>
            <a:lvl1pPr algn="ctr">
              <a:defRPr sz="700" b="0" i="0">
                <a:solidFill>
                  <a:schemeClr val="tx1">
                    <a:tint val="82000"/>
                  </a:schemeClr>
                </a:solidFill>
                <a:latin typeface="Aptos" panose="020B0004020202020204" pitchFamily="34" charset="0"/>
              </a:defRPr>
            </a:lvl1pPr>
          </a:lstStyle>
          <a:p>
            <a:endParaRPr lang="en-AU" dirty="0"/>
          </a:p>
        </p:txBody>
      </p:sp>
      <p:sp>
        <p:nvSpPr>
          <p:cNvPr id="7" name="TextBox 6">
            <a:extLst>
              <a:ext uri="{FF2B5EF4-FFF2-40B4-BE49-F238E27FC236}">
                <a16:creationId xmlns:a16="http://schemas.microsoft.com/office/drawing/2014/main" id="{BFCB7DFD-A2FE-BCD3-2C15-51EF2BA6B98D}"/>
              </a:ext>
            </a:extLst>
          </p:cNvPr>
          <p:cNvSpPr txBox="1"/>
          <p:nvPr userDrawn="1"/>
        </p:nvSpPr>
        <p:spPr>
          <a:xfrm>
            <a:off x="206382" y="4825365"/>
            <a:ext cx="1766177" cy="196208"/>
          </a:xfrm>
          <a:prstGeom prst="rect">
            <a:avLst/>
          </a:prstGeom>
          <a:noFill/>
        </p:spPr>
        <p:txBody>
          <a:bodyPr wrap="square">
            <a:spAutoFit/>
          </a:bodyPr>
          <a:lstStyle/>
          <a:p>
            <a:pPr algn="l"/>
            <a:r>
              <a:rPr lang="en-AU" sz="675" i="0" dirty="0">
                <a:solidFill>
                  <a:srgbClr val="1D252E"/>
                </a:solidFill>
                <a:latin typeface="+mn-lt"/>
              </a:rPr>
              <a:t>© Arrow Energy Pty Ltd </a:t>
            </a:r>
            <a:fld id="{387E63BA-2850-6647-84EB-A3B7E798DD09}" type="datetimeyyyy">
              <a:rPr lang="en-AU" sz="675" i="0" smtClean="0">
                <a:solidFill>
                  <a:srgbClr val="1D252E"/>
                </a:solidFill>
                <a:latin typeface="+mn-lt"/>
              </a:rPr>
              <a:t>2025</a:t>
            </a:fld>
            <a:endParaRPr lang="en-AU" sz="675" i="0" dirty="0">
              <a:solidFill>
                <a:srgbClr val="1D252E"/>
              </a:solidFill>
              <a:latin typeface="+mn-lt"/>
            </a:endParaRPr>
          </a:p>
        </p:txBody>
      </p:sp>
    </p:spTree>
    <p:extLst>
      <p:ext uri="{BB962C8B-B14F-4D97-AF65-F5344CB8AC3E}">
        <p14:creationId xmlns:p14="http://schemas.microsoft.com/office/powerpoint/2010/main" val="153174161"/>
      </p:ext>
    </p:extLst>
  </p:cSld>
  <p:clrMap bg1="lt1" tx1="dk1" bg2="lt2" tx2="dk2" accent1="accent1" accent2="accent2" accent3="accent3" accent4="accent4" accent5="accent5" accent6="accent6" hlink="hlink" folHlink="folHlink"/>
  <p:sldLayoutIdLst>
    <p:sldLayoutId id="2147483683" r:id="rId1"/>
    <p:sldLayoutId id="2147483688" r:id="rId2"/>
    <p:sldLayoutId id="2147483706" r:id="rId3"/>
    <p:sldLayoutId id="2147483707" r:id="rId4"/>
  </p:sldLayoutIdLst>
  <p:txStyles>
    <p:titleStyle>
      <a:lvl1pPr algn="l" defTabSz="685800" rtl="0" eaLnBrk="1" latinLnBrk="0" hangingPunct="1">
        <a:lnSpc>
          <a:spcPct val="90000"/>
        </a:lnSpc>
        <a:spcBef>
          <a:spcPct val="0"/>
        </a:spcBef>
        <a:buNone/>
        <a:defRPr sz="2400" b="1" i="0" kern="1200">
          <a:solidFill>
            <a:srgbClr val="00585E"/>
          </a:solidFill>
          <a:latin typeface="Aptos SemiBold" panose="020B0004020202020204" pitchFamily="34" charset="0"/>
          <a:ea typeface="+mj-ea"/>
          <a:cs typeface="+mj-cs"/>
        </a:defRPr>
      </a:lvl1pPr>
    </p:titleStyle>
    <p:bodyStyle>
      <a:lvl1pPr marL="171450" indent="-171450" algn="l" defTabSz="685800" rtl="0" eaLnBrk="1" latinLnBrk="0" hangingPunct="1">
        <a:lnSpc>
          <a:spcPct val="90000"/>
        </a:lnSpc>
        <a:spcBef>
          <a:spcPts val="750"/>
        </a:spcBef>
        <a:buClr>
          <a:schemeClr val="accent2"/>
        </a:buClr>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2"/>
        </a:buClr>
        <a:buFont typeface="Arial" panose="020B0604020202020204" pitchFamily="34" charset="0"/>
        <a:buChar char="•"/>
        <a:defRPr sz="14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2"/>
        </a:buClr>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2"/>
        </a:buClr>
        <a:buFont typeface="Arial" panose="020B0604020202020204" pitchFamily="34" charset="0"/>
        <a:buChar char="•"/>
        <a:defRPr sz="11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2"/>
        </a:buClr>
        <a:buFont typeface="Arial" panose="020B0604020202020204" pitchFamily="34" charset="0"/>
        <a:buChar char="•"/>
        <a:defRPr sz="11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a:extLst>
              <a:ext uri="{FF2B5EF4-FFF2-40B4-BE49-F238E27FC236}">
                <a16:creationId xmlns:a16="http://schemas.microsoft.com/office/drawing/2014/main" id="{9E355149-555A-9C26-2183-EEB7478BBAC3}"/>
              </a:ext>
            </a:extLst>
          </p:cNvPr>
          <p:cNvPicPr>
            <a:picLocks noGrp="1" noChangeAspect="1"/>
          </p:cNvPicPr>
          <p:nvPr>
            <p:ph idx="4294967295"/>
          </p:nvPr>
        </p:nvPicPr>
        <p:blipFill>
          <a:blip r:embed="rId2"/>
          <a:stretch>
            <a:fillRect/>
          </a:stretch>
        </p:blipFill>
        <p:spPr>
          <a:xfrm>
            <a:off x="1434308" y="292753"/>
            <a:ext cx="6759941" cy="4339164"/>
          </a:xfrm>
          <a:prstGeom prst="rect">
            <a:avLst/>
          </a:prstGeom>
        </p:spPr>
      </p:pic>
      <p:sp>
        <p:nvSpPr>
          <p:cNvPr id="14" name="Callout: Line 13">
            <a:extLst>
              <a:ext uri="{FF2B5EF4-FFF2-40B4-BE49-F238E27FC236}">
                <a16:creationId xmlns:a16="http://schemas.microsoft.com/office/drawing/2014/main" id="{B58138DF-976D-8D92-47CB-A1772FDA211E}"/>
              </a:ext>
            </a:extLst>
          </p:cNvPr>
          <p:cNvSpPr/>
          <p:nvPr/>
        </p:nvSpPr>
        <p:spPr>
          <a:xfrm>
            <a:off x="66616" y="402168"/>
            <a:ext cx="1367692" cy="1150978"/>
          </a:xfrm>
          <a:prstGeom prst="borderCallout1">
            <a:avLst>
              <a:gd name="adj1" fmla="val 50329"/>
              <a:gd name="adj2" fmla="val 103667"/>
              <a:gd name="adj3" fmla="val 22272"/>
              <a:gd name="adj4" fmla="val 196525"/>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Go into your account and select your ‘Completions’</a:t>
            </a:r>
            <a:endParaRPr lang="en-AU" sz="1200" dirty="0">
              <a:solidFill>
                <a:schemeClr val="tx1"/>
              </a:solidFill>
            </a:endParaRPr>
          </a:p>
        </p:txBody>
      </p:sp>
    </p:spTree>
    <p:extLst>
      <p:ext uri="{BB962C8B-B14F-4D97-AF65-F5344CB8AC3E}">
        <p14:creationId xmlns:p14="http://schemas.microsoft.com/office/powerpoint/2010/main" val="3221937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9BA4B189-E626-964F-1BB4-1C0A2EF65E47}"/>
              </a:ext>
            </a:extLst>
          </p:cNvPr>
          <p:cNvPicPr>
            <a:picLocks noGrp="1" noChangeAspect="1"/>
          </p:cNvPicPr>
          <p:nvPr>
            <p:ph idx="4294967295"/>
          </p:nvPr>
        </p:nvPicPr>
        <p:blipFill>
          <a:blip r:embed="rId2"/>
          <a:stretch>
            <a:fillRect/>
          </a:stretch>
        </p:blipFill>
        <p:spPr>
          <a:xfrm>
            <a:off x="343877" y="720725"/>
            <a:ext cx="6848475" cy="3702050"/>
          </a:xfrm>
          <a:prstGeom prst="rect">
            <a:avLst/>
          </a:prstGeom>
        </p:spPr>
      </p:pic>
      <p:sp>
        <p:nvSpPr>
          <p:cNvPr id="10" name="Callout: Line 9">
            <a:extLst>
              <a:ext uri="{FF2B5EF4-FFF2-40B4-BE49-F238E27FC236}">
                <a16:creationId xmlns:a16="http://schemas.microsoft.com/office/drawing/2014/main" id="{E7EAADED-2700-F4D8-0838-1B5D0982113E}"/>
              </a:ext>
            </a:extLst>
          </p:cNvPr>
          <p:cNvSpPr/>
          <p:nvPr/>
        </p:nvSpPr>
        <p:spPr>
          <a:xfrm>
            <a:off x="7283939" y="875323"/>
            <a:ext cx="1703754" cy="1070708"/>
          </a:xfrm>
          <a:prstGeom prst="borderCallout1">
            <a:avLst>
              <a:gd name="adj1" fmla="val 18750"/>
              <a:gd name="adj2" fmla="val -8333"/>
              <a:gd name="adj3" fmla="val 48778"/>
              <a:gd name="adj4" fmla="val -18684"/>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When completions opens, select 3 dots in box on top right and select Print Training Record </a:t>
            </a:r>
            <a:endParaRPr lang="en-AU" sz="1200" dirty="0">
              <a:solidFill>
                <a:schemeClr val="tx1"/>
              </a:solidFill>
            </a:endParaRPr>
          </a:p>
        </p:txBody>
      </p:sp>
      <p:cxnSp>
        <p:nvCxnSpPr>
          <p:cNvPr id="12" name="Straight Connector 11">
            <a:extLst>
              <a:ext uri="{FF2B5EF4-FFF2-40B4-BE49-F238E27FC236}">
                <a16:creationId xmlns:a16="http://schemas.microsoft.com/office/drawing/2014/main" id="{C0FBB2DE-F00A-6CBE-319F-CD91919EFAFD}"/>
              </a:ext>
            </a:extLst>
          </p:cNvPr>
          <p:cNvCxnSpPr>
            <a:cxnSpLocks/>
          </p:cNvCxnSpPr>
          <p:nvPr/>
        </p:nvCxnSpPr>
        <p:spPr>
          <a:xfrm flipH="1">
            <a:off x="6791569" y="1641231"/>
            <a:ext cx="400783" cy="156307"/>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6303369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9D635FF-3742-5641-812A-CDC5187AD2A1}"/>
              </a:ext>
            </a:extLst>
          </p:cNvPr>
          <p:cNvPicPr>
            <a:picLocks noGrp="1" noChangeAspect="1"/>
          </p:cNvPicPr>
          <p:nvPr>
            <p:ph idx="4294967295"/>
          </p:nvPr>
        </p:nvPicPr>
        <p:blipFill>
          <a:blip r:embed="rId2"/>
          <a:srcRect l="30585"/>
          <a:stretch/>
        </p:blipFill>
        <p:spPr>
          <a:xfrm>
            <a:off x="382954" y="1012214"/>
            <a:ext cx="5845908" cy="2416175"/>
          </a:xfrm>
          <a:prstGeom prst="rect">
            <a:avLst/>
          </a:prstGeom>
        </p:spPr>
      </p:pic>
      <p:sp>
        <p:nvSpPr>
          <p:cNvPr id="6" name="Callout: Line 5">
            <a:extLst>
              <a:ext uri="{FF2B5EF4-FFF2-40B4-BE49-F238E27FC236}">
                <a16:creationId xmlns:a16="http://schemas.microsoft.com/office/drawing/2014/main" id="{3F4E19C3-BF60-F437-649B-E46CE6ED6363}"/>
              </a:ext>
            </a:extLst>
          </p:cNvPr>
          <p:cNvSpPr/>
          <p:nvPr/>
        </p:nvSpPr>
        <p:spPr>
          <a:xfrm>
            <a:off x="6705600" y="2297723"/>
            <a:ext cx="1781907" cy="586643"/>
          </a:xfrm>
          <a:prstGeom prst="borderCallout1">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1200" dirty="0">
                <a:solidFill>
                  <a:schemeClr val="tx1"/>
                </a:solidFill>
              </a:rPr>
              <a:t>Print training record to your local printer or to PDF.</a:t>
            </a:r>
            <a:endParaRPr lang="en-AU" sz="1200" dirty="0">
              <a:solidFill>
                <a:schemeClr val="tx1"/>
              </a:solidFill>
            </a:endParaRPr>
          </a:p>
        </p:txBody>
      </p:sp>
    </p:spTree>
    <p:extLst>
      <p:ext uri="{BB962C8B-B14F-4D97-AF65-F5344CB8AC3E}">
        <p14:creationId xmlns:p14="http://schemas.microsoft.com/office/powerpoint/2010/main" val="4250675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50770F9-2825-56FA-2950-39408D2A6A6D}"/>
              </a:ext>
            </a:extLst>
          </p:cNvPr>
          <p:cNvPicPr>
            <a:picLocks noChangeAspect="1"/>
          </p:cNvPicPr>
          <p:nvPr/>
        </p:nvPicPr>
        <p:blipFill>
          <a:blip r:embed="rId2"/>
          <a:stretch>
            <a:fillRect/>
          </a:stretch>
        </p:blipFill>
        <p:spPr>
          <a:xfrm>
            <a:off x="668663" y="508000"/>
            <a:ext cx="6370220" cy="4282831"/>
          </a:xfrm>
          <a:prstGeom prst="rect">
            <a:avLst/>
          </a:prstGeom>
        </p:spPr>
      </p:pic>
      <p:sp>
        <p:nvSpPr>
          <p:cNvPr id="4" name="Callout: Line 3">
            <a:extLst>
              <a:ext uri="{FF2B5EF4-FFF2-40B4-BE49-F238E27FC236}">
                <a16:creationId xmlns:a16="http://schemas.microsoft.com/office/drawing/2014/main" id="{8AB520A7-F5F9-6D58-1FA1-073BF3FBF8F2}"/>
              </a:ext>
            </a:extLst>
          </p:cNvPr>
          <p:cNvSpPr/>
          <p:nvPr/>
        </p:nvSpPr>
        <p:spPr>
          <a:xfrm>
            <a:off x="7320237" y="265720"/>
            <a:ext cx="1550225" cy="890957"/>
          </a:xfrm>
          <a:prstGeom prst="borderCallout1">
            <a:avLst>
              <a:gd name="adj1" fmla="val 18750"/>
              <a:gd name="adj2" fmla="val -8333"/>
              <a:gd name="adj3" fmla="val 59322"/>
              <a:gd name="adj4" fmla="val -32283"/>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000" dirty="0">
                <a:solidFill>
                  <a:schemeClr val="tx1"/>
                </a:solidFill>
              </a:rPr>
              <a:t>If saving document to device, change printer destination to Save as PDF. Send to new provider.</a:t>
            </a:r>
            <a:endParaRPr lang="en-AU" sz="1000" dirty="0">
              <a:solidFill>
                <a:schemeClr val="tx1"/>
              </a:solidFill>
            </a:endParaRPr>
          </a:p>
        </p:txBody>
      </p:sp>
    </p:spTree>
    <p:extLst>
      <p:ext uri="{BB962C8B-B14F-4D97-AF65-F5344CB8AC3E}">
        <p14:creationId xmlns:p14="http://schemas.microsoft.com/office/powerpoint/2010/main" val="817692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E013AF7-6F02-0FA0-14E0-F69983BE3102}"/>
              </a:ext>
            </a:extLst>
          </p:cNvPr>
          <p:cNvSpPr>
            <a:spLocks noGrp="1"/>
          </p:cNvSpPr>
          <p:nvPr>
            <p:ph type="title"/>
          </p:nvPr>
        </p:nvSpPr>
        <p:spPr/>
        <p:txBody>
          <a:bodyPr/>
          <a:lstStyle/>
          <a:p>
            <a:r>
              <a:rPr lang="en-US" dirty="0"/>
              <a:t>Example: Printed Training Record</a:t>
            </a:r>
            <a:endParaRPr lang="en-AU" dirty="0"/>
          </a:p>
        </p:txBody>
      </p:sp>
      <p:pic>
        <p:nvPicPr>
          <p:cNvPr id="9" name="Content Placeholder 8">
            <a:extLst>
              <a:ext uri="{FF2B5EF4-FFF2-40B4-BE49-F238E27FC236}">
                <a16:creationId xmlns:a16="http://schemas.microsoft.com/office/drawing/2014/main" id="{A196B447-E6F2-6C52-3201-B7743ADCD9B8}"/>
              </a:ext>
            </a:extLst>
          </p:cNvPr>
          <p:cNvPicPr>
            <a:picLocks noGrp="1" noChangeAspect="1"/>
          </p:cNvPicPr>
          <p:nvPr>
            <p:ph idx="1"/>
          </p:nvPr>
        </p:nvPicPr>
        <p:blipFill>
          <a:blip r:embed="rId2"/>
          <a:srcRect b="24263"/>
          <a:stretch/>
        </p:blipFill>
        <p:spPr>
          <a:xfrm>
            <a:off x="1563077" y="898205"/>
            <a:ext cx="5470769" cy="3890158"/>
          </a:xfrm>
          <a:prstGeom prst="rect">
            <a:avLst/>
          </a:prstGeom>
        </p:spPr>
      </p:pic>
    </p:spTree>
    <p:extLst>
      <p:ext uri="{BB962C8B-B14F-4D97-AF65-F5344CB8AC3E}">
        <p14:creationId xmlns:p14="http://schemas.microsoft.com/office/powerpoint/2010/main" val="3663730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FC5680F-75C5-8882-7609-C0145A23DFAE}"/>
              </a:ext>
            </a:extLst>
          </p:cNvPr>
          <p:cNvSpPr>
            <a:spLocks noGrp="1"/>
          </p:cNvSpPr>
          <p:nvPr>
            <p:ph type="title"/>
          </p:nvPr>
        </p:nvSpPr>
        <p:spPr/>
        <p:txBody>
          <a:bodyPr/>
          <a:lstStyle/>
          <a:p>
            <a:r>
              <a:rPr lang="en-US" dirty="0"/>
              <a:t>Example: Printed Certificate</a:t>
            </a:r>
            <a:endParaRPr lang="en-AU" dirty="0"/>
          </a:p>
        </p:txBody>
      </p:sp>
      <p:pic>
        <p:nvPicPr>
          <p:cNvPr id="9" name="Content Placeholder 8">
            <a:extLst>
              <a:ext uri="{FF2B5EF4-FFF2-40B4-BE49-F238E27FC236}">
                <a16:creationId xmlns:a16="http://schemas.microsoft.com/office/drawing/2014/main" id="{C6B80E4E-9949-EAE4-E424-3B6F36916233}"/>
              </a:ext>
            </a:extLst>
          </p:cNvPr>
          <p:cNvPicPr>
            <a:picLocks noGrp="1" noChangeAspect="1"/>
          </p:cNvPicPr>
          <p:nvPr>
            <p:ph idx="1"/>
          </p:nvPr>
        </p:nvPicPr>
        <p:blipFill>
          <a:blip r:embed="rId2"/>
          <a:stretch>
            <a:fillRect/>
          </a:stretch>
        </p:blipFill>
        <p:spPr>
          <a:xfrm>
            <a:off x="963887" y="1218980"/>
            <a:ext cx="7440063" cy="3143689"/>
          </a:xfrm>
          <a:prstGeom prst="rect">
            <a:avLst/>
          </a:prstGeom>
        </p:spPr>
      </p:pic>
    </p:spTree>
    <p:extLst>
      <p:ext uri="{BB962C8B-B14F-4D97-AF65-F5344CB8AC3E}">
        <p14:creationId xmlns:p14="http://schemas.microsoft.com/office/powerpoint/2010/main" val="3289305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2226063"/>
      </p:ext>
    </p:extLst>
  </p:cSld>
  <p:clrMapOvr>
    <a:masterClrMapping/>
  </p:clrMapOvr>
</p:sld>
</file>

<file path=ppt/theme/theme1.xml><?xml version="1.0" encoding="utf-8"?>
<a:theme xmlns:a="http://schemas.openxmlformats.org/drawingml/2006/main" name="Office Theme">
  <a:themeElements>
    <a:clrScheme name="Arrow Energy Colours">
      <a:dk1>
        <a:srgbClr val="1C252E"/>
      </a:dk1>
      <a:lt1>
        <a:srgbClr val="FFFFFF"/>
      </a:lt1>
      <a:dk2>
        <a:srgbClr val="333B4D"/>
      </a:dk2>
      <a:lt2>
        <a:srgbClr val="E8E8E8"/>
      </a:lt2>
      <a:accent1>
        <a:srgbClr val="00585E"/>
      </a:accent1>
      <a:accent2>
        <a:srgbClr val="FF7512"/>
      </a:accent2>
      <a:accent3>
        <a:srgbClr val="00929D"/>
      </a:accent3>
      <a:accent4>
        <a:srgbClr val="B2DDE0"/>
      </a:accent4>
      <a:accent5>
        <a:srgbClr val="F1EEEB"/>
      </a:accent5>
      <a:accent6>
        <a:srgbClr val="FEE3CC"/>
      </a:accent6>
      <a:hlink>
        <a:srgbClr val="0036EA"/>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tx1"/>
          </a:solid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Arrow Energy PowerPoint template" id="{346864BC-B440-489E-8A99-03BFFBF10304}" vid="{70D4D981-E449-48EE-AEDF-C7F1BFB2CC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C73A7974D068C4AA76802C6D7B328F6" ma:contentTypeVersion="48" ma:contentTypeDescription="Create a new document." ma:contentTypeScope="" ma:versionID="e546dcc2da5da9002cff1290a2760407">
  <xsd:schema xmlns:xsd="http://www.w3.org/2001/XMLSchema" xmlns:xs="http://www.w3.org/2001/XMLSchema" xmlns:p="http://schemas.microsoft.com/office/2006/metadata/properties" xmlns:ns2="c53d04be-070f-4bea-b56f-dcea9bd66dcc" xmlns:ns3="dc688be6-1cd8-49ff-b354-88960350cd95" targetNamespace="http://schemas.microsoft.com/office/2006/metadata/properties" ma:root="true" ma:fieldsID="24f656bd327d4230f6f38ca757f63b2a" ns2:_="" ns3:_="">
    <xsd:import namespace="c53d04be-070f-4bea-b56f-dcea9bd66dcc"/>
    <xsd:import namespace="dc688be6-1cd8-49ff-b354-88960350cd9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3d04be-070f-4bea-b56f-dcea9bd66d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e411a5d-4db4-4ab1-82a6-68359798d8a2" ma:termSetId="09814cd3-568e-fe90-9814-8d621ff8fb84" ma:anchorId="fba54fb3-c3e1-fe81-a776-ca4b69148c4d" ma:open="true" ma:isKeyword="false">
      <xsd:complexType>
        <xsd:sequence>
          <xsd:element ref="pc:Terms" minOccurs="0" maxOccurs="1"/>
        </xsd:sequence>
      </xsd:complexType>
    </xsd:element>
    <xsd:element name="_Flow_SignoffStatus" ma:index="24" nillable="true" ma:displayName="Sign-off status" ma:internalName="Sign_x002d_off_x0020_status">
      <xsd:simpleType>
        <xsd:restriction base="dms:Text"/>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c688be6-1cd8-49ff-b354-88960350cd9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7d88bc5a-07d7-447e-ae24-a534663a8122}" ma:internalName="TaxCatchAll" ma:showField="CatchAllData" ma:web="dc688be6-1cd8-49ff-b354-88960350cd9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53d04be-070f-4bea-b56f-dcea9bd66dcc">
      <Terms xmlns="http://schemas.microsoft.com/office/infopath/2007/PartnerControls"/>
    </lcf76f155ced4ddcb4097134ff3c332f>
    <_Flow_SignoffStatus xmlns="c53d04be-070f-4bea-b56f-dcea9bd66dcc" xsi:nil="true"/>
    <TaxCatchAll xmlns="dc688be6-1cd8-49ff-b354-88960350cd9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BEFE48-1C72-40C4-B145-0148C5D7E801}">
  <ds:schemaRefs>
    <ds:schemaRef ds:uri="c53d04be-070f-4bea-b56f-dcea9bd66dcc"/>
    <ds:schemaRef ds:uri="dc688be6-1cd8-49ff-b354-88960350cd9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0C2B70EC-569D-49F4-AE2F-F7D510B48814}">
  <ds:schemaRefs>
    <ds:schemaRef ds:uri="http://schemas.openxmlformats.org/package/2006/metadata/core-properties"/>
    <ds:schemaRef ds:uri="http://schemas.microsoft.com/office/2006/documentManagement/types"/>
    <ds:schemaRef ds:uri="http://purl.org/dc/terms/"/>
    <ds:schemaRef ds:uri="dc688be6-1cd8-49ff-b354-88960350cd95"/>
    <ds:schemaRef ds:uri="http://purl.org/dc/elements/1.1/"/>
    <ds:schemaRef ds:uri="http://schemas.microsoft.com/office/infopath/2007/PartnerControls"/>
    <ds:schemaRef ds:uri="http://www.w3.org/XML/1998/namespace"/>
    <ds:schemaRef ds:uri="c53d04be-070f-4bea-b56f-dcea9bd66dcc"/>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BCBFE906-D002-4E43-B322-4BDF5265775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Arrow Energy PowerPoint template</Template>
  <TotalTime>34</TotalTime>
  <Words>66</Words>
  <Application>Microsoft Office PowerPoint</Application>
  <PresentationFormat>On-screen Show (16:9)</PresentationFormat>
  <Paragraphs>6</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Aptos</vt:lpstr>
      <vt:lpstr>Aptos SemiBold</vt:lpstr>
      <vt:lpstr>Arial</vt:lpstr>
      <vt:lpstr>Helvetica</vt:lpstr>
      <vt:lpstr>Office Theme</vt:lpstr>
      <vt:lpstr>PowerPoint Presentation</vt:lpstr>
      <vt:lpstr>PowerPoint Presentation</vt:lpstr>
      <vt:lpstr>PowerPoint Presentation</vt:lpstr>
      <vt:lpstr>PowerPoint Presentation</vt:lpstr>
      <vt:lpstr>Example: Printed Training Record</vt:lpstr>
      <vt:lpstr>Example: Printed Certificate</vt:lpstr>
      <vt:lpstr>PowerPoint Presentation</vt:lpstr>
    </vt:vector>
  </TitlesOfParts>
  <Manager/>
  <Company>Arrow</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Sarah Hudson</dc:creator>
  <cp:keywords/>
  <dc:description/>
  <cp:lastModifiedBy>Sarah Hudson</cp:lastModifiedBy>
  <cp:revision>1</cp:revision>
  <cp:lastPrinted>2024-10-08T00:14:01Z</cp:lastPrinted>
  <dcterms:created xsi:type="dcterms:W3CDTF">2025-01-17T03:45:41Z</dcterms:created>
  <dcterms:modified xsi:type="dcterms:W3CDTF">2025-01-19T22:47:03Z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0x010100AC73A7974D068C4AA76802C6D7B328F6</vt:lpwstr>
  </property>
  <property fmtid="{D5CDD505-2E9C-101B-9397-08002B2CF9AE}" pid="3" name="MediaServiceImageTags">
    <vt:lpwstr/>
  </property>
</Properties>
</file>